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7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0" r:id="rId23"/>
    <p:sldId id="279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210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78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61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03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65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06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9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88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26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1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03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B2568-B468-4927-A510-EF53FA33DA17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50A9-91B6-46DE-BB86-9977A0EAE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44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Fourier Transform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5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40740"/>
            <a:ext cx="10644050" cy="59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2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131"/>
            <a:ext cx="10617926" cy="59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4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41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8" y="365125"/>
            <a:ext cx="1063534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5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6"/>
            <a:ext cx="1067017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59" y="182880"/>
            <a:ext cx="10787743" cy="48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8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2" y="279264"/>
            <a:ext cx="10974978" cy="38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8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26" y="365126"/>
            <a:ext cx="1109036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2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80"/>
            <a:ext cx="10515600" cy="65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73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5897" y="1923766"/>
            <a:ext cx="3114286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3" y="182880"/>
            <a:ext cx="10920548" cy="5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01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47"/>
            <a:ext cx="10515600" cy="576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38" y="365125"/>
            <a:ext cx="1090966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8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Numerical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              Q1:   Find DFT of 1D f(x)={0,1,2,1}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93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DFT 1D Numerical Solution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09" y="1812563"/>
            <a:ext cx="5290314" cy="435133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36" y="1812563"/>
            <a:ext cx="59014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7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361" y="483326"/>
            <a:ext cx="5746219" cy="5519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580" y="483326"/>
            <a:ext cx="5665059" cy="551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65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774" y="1890939"/>
            <a:ext cx="85702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90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14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23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270" y="325936"/>
            <a:ext cx="1081604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3" y="1"/>
            <a:ext cx="10515600" cy="712122"/>
          </a:xfrm>
        </p:spPr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Solution</a:t>
            </a:r>
            <a:r>
              <a:rPr lang="en-GB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2123"/>
            <a:ext cx="5264331" cy="28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8" y="640997"/>
            <a:ext cx="5456195" cy="2965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3" y="3606145"/>
            <a:ext cx="5251269" cy="30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70862" y="6230983"/>
            <a:ext cx="992812" cy="404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Ans</a:t>
            </a:r>
            <a:r>
              <a:rPr lang="en-GB" dirty="0" smtClean="0"/>
              <a:t>= 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720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7" y="96800"/>
            <a:ext cx="11861074" cy="65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6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3" y="1"/>
            <a:ext cx="119786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0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Solution</a:t>
            </a:r>
            <a:r>
              <a:rPr lang="en-GB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Assumption :  taking boundary pixel as it is for padding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73" y="2888314"/>
            <a:ext cx="3476190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4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49" y="783771"/>
            <a:ext cx="6609805" cy="592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530" y="117567"/>
            <a:ext cx="8145248" cy="65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1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37" y="548639"/>
            <a:ext cx="7756760" cy="559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2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606" y="365125"/>
            <a:ext cx="738111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6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2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58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972" y="418012"/>
            <a:ext cx="8934994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74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871" y="911225"/>
            <a:ext cx="8628025" cy="52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9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263" y="365125"/>
            <a:ext cx="1088353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582" y="209006"/>
            <a:ext cx="10609217" cy="59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0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94" y="143691"/>
            <a:ext cx="11943805" cy="6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5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46" y="0"/>
            <a:ext cx="1179576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2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2" y="365125"/>
            <a:ext cx="1079209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3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08" y="116930"/>
            <a:ext cx="11586753" cy="5173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815" y="3387868"/>
            <a:ext cx="2638095" cy="15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000" y="5081452"/>
            <a:ext cx="11000000" cy="157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3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6447</TotalTime>
  <Words>34</Words>
  <Application>Microsoft Office PowerPoint</Application>
  <PresentationFormat>Widescreen</PresentationFormat>
  <Paragraphs>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Fourier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</vt:lpstr>
      <vt:lpstr>DFT 1D Numerical Solution</vt:lpstr>
      <vt:lpstr>PowerPoint Presentation</vt:lpstr>
      <vt:lpstr>Question </vt:lpstr>
      <vt:lpstr>PowerPoint Presentation</vt:lpstr>
      <vt:lpstr>PowerPoint Presentation</vt:lpstr>
      <vt:lpstr>Solution </vt:lpstr>
      <vt:lpstr>PowerPoint Presentation</vt:lpstr>
      <vt:lpstr>Solution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Transform</dc:title>
  <dc:creator>LENOVO</dc:creator>
  <cp:lastModifiedBy>LENOVO</cp:lastModifiedBy>
  <cp:revision>37</cp:revision>
  <dcterms:created xsi:type="dcterms:W3CDTF">2022-09-21T16:32:49Z</dcterms:created>
  <dcterms:modified xsi:type="dcterms:W3CDTF">2022-09-28T03:33:36Z</dcterms:modified>
</cp:coreProperties>
</file>